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32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81" r:id="rId10"/>
    <p:sldId id="279" r:id="rId11"/>
    <p:sldId id="280" r:id="rId12"/>
    <p:sldId id="283" r:id="rId13"/>
    <p:sldId id="284" r:id="rId14"/>
    <p:sldId id="285" r:id="rId15"/>
    <p:sldId id="258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7" autoAdjust="0"/>
    <p:restoredTop sz="28143" autoAdjust="0"/>
  </p:normalViewPr>
  <p:slideViewPr>
    <p:cSldViewPr snapToObjects="1">
      <p:cViewPr varScale="1">
        <p:scale>
          <a:sx n="163" d="100"/>
          <a:sy n="163" d="100"/>
        </p:scale>
        <p:origin x="702" y="132"/>
      </p:cViewPr>
      <p:guideLst>
        <p:guide orient="horz" pos="2150"/>
        <p:guide pos="3839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2019-10-29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014786"/>
            <a:ext cx="12192000" cy="4239867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662609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551230" y="1345510"/>
            <a:ext cx="3869636" cy="1134834"/>
            <a:chOff x="551230" y="1882150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51230" y="1882150"/>
              <a:ext cx="3869636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R"/>
                <a:t>(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95130" y="2156727"/>
              <a:ext cx="2382383" cy="5116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-300">
                  <a:solidFill>
                    <a:srgbClr val="1F3359"/>
                  </a:solidFill>
                </a:rPr>
                <a:t>자취 세 끼 </a:t>
              </a:r>
              <a:r>
                <a:rPr kumimoji="1" lang="en-US" altLang="ko-KR" sz="2800" b="1" spc="-300">
                  <a:solidFill>
                    <a:srgbClr val="1F3359"/>
                  </a:solidFill>
                </a:rPr>
                <a:t>(</a:t>
              </a:r>
              <a:r>
                <a:rPr kumimoji="1" lang="ko-KR" altLang="en-US" sz="2800" b="1" spc="-300">
                  <a:solidFill>
                    <a:srgbClr val="1F3359"/>
                  </a:solidFill>
                </a:rPr>
                <a:t> </a:t>
              </a:r>
              <a:r>
                <a:rPr kumimoji="1" lang="en-US" altLang="ko-KR" sz="2800" b="1" spc="-300">
                  <a:solidFill>
                    <a:srgbClr val="1F3359"/>
                  </a:solidFill>
                </a:rPr>
                <a:t>3</a:t>
              </a:r>
              <a:r>
                <a:rPr kumimoji="1" lang="ko-KR" altLang="en-US" sz="2800" b="1" spc="-300">
                  <a:solidFill>
                    <a:srgbClr val="1F3359"/>
                  </a:solidFill>
                </a:rPr>
                <a:t>조 </a:t>
              </a:r>
              <a:r>
                <a:rPr kumimoji="1" lang="en-US" altLang="ko-KR" sz="2800" b="1" spc="-300">
                  <a:solidFill>
                    <a:srgbClr val="1F3359"/>
                  </a:solidFill>
                </a:rPr>
                <a:t>)</a:t>
              </a:r>
            </a:p>
          </p:txBody>
        </p:sp>
      </p:grpSp>
      <p:sp>
        <p:nvSpPr>
          <p:cNvPr id="22" name="テキスト ボックス 21"/>
          <p:cNvSpPr txBox="1"/>
          <p:nvPr/>
        </p:nvSpPr>
        <p:spPr>
          <a:xfrm>
            <a:off x="1911438" y="3145008"/>
            <a:ext cx="8321510" cy="10464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ko-KR" altLang="en-US" sz="6200" b="1" spc="-300" dirty="0">
                <a:solidFill>
                  <a:schemeClr val="bg1"/>
                </a:solidFill>
              </a:rPr>
              <a:t>자취요리 레시피 제공 앱</a:t>
            </a:r>
            <a:endParaRPr kumimoji="1" lang="en-US" altLang="ko-KR" sz="6200" b="1" spc="-3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28279" y="5157216"/>
            <a:ext cx="3168396" cy="58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テキスト ボックス 8"/>
          <p:cNvSpPr txBox="1"/>
          <p:nvPr/>
        </p:nvSpPr>
        <p:spPr>
          <a:xfrm>
            <a:off x="7320170" y="4633996"/>
            <a:ext cx="2591545" cy="13743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800" b="1" spc="-300">
                <a:solidFill>
                  <a:schemeClr val="bg1"/>
                </a:solidFill>
              </a:rPr>
              <a:t>201533745 </a:t>
            </a:r>
            <a:r>
              <a:rPr kumimoji="1" lang="ko-KR" altLang="en-US" sz="2800" b="1" spc="-300">
                <a:solidFill>
                  <a:schemeClr val="bg1"/>
                </a:solidFill>
              </a:rPr>
              <a:t>문선일</a:t>
            </a:r>
          </a:p>
          <a:p>
            <a:pPr lvl="0">
              <a:defRPr/>
            </a:pPr>
            <a:r>
              <a:rPr kumimoji="1" lang="en-US" altLang="ko-KR" sz="2800" b="1" spc="-300">
                <a:solidFill>
                  <a:schemeClr val="bg1"/>
                </a:solidFill>
              </a:rPr>
              <a:t>201533740 </a:t>
            </a:r>
            <a:r>
              <a:rPr kumimoji="1" lang="ko-KR" altLang="en-US" sz="2800" b="1" spc="-300">
                <a:solidFill>
                  <a:schemeClr val="bg1"/>
                </a:solidFill>
              </a:rPr>
              <a:t>노지홍</a:t>
            </a:r>
          </a:p>
          <a:p>
            <a:pPr lvl="0">
              <a:defRPr/>
            </a:pPr>
            <a:r>
              <a:rPr kumimoji="1" lang="en-US" altLang="ko-KR" sz="2800" b="1" spc="-300">
                <a:solidFill>
                  <a:schemeClr val="bg1"/>
                </a:solidFill>
              </a:rPr>
              <a:t>201534053 </a:t>
            </a:r>
            <a:r>
              <a:rPr kumimoji="1" lang="ko-KR" altLang="en-US" sz="2800" b="1" spc="-300">
                <a:solidFill>
                  <a:schemeClr val="bg1"/>
                </a:solidFill>
              </a:rPr>
              <a:t>노권영</a:t>
            </a:r>
            <a:endParaRPr kumimoji="1" lang="en-US" altLang="ko-KR" sz="2800" b="1" spc="-30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8040270" y="3646065"/>
            <a:ext cx="39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메뉴 등록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72BF1385-AEBB-4503-992D-561AAC610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9" y="1746197"/>
            <a:ext cx="7201000" cy="487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8040270" y="3646065"/>
            <a:ext cx="39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메뉴 등록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FD6893-23F4-421F-A89E-0D2E8FBF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" y="1878830"/>
            <a:ext cx="7859558" cy="46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896250" y="3646065"/>
            <a:ext cx="407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메뉴리스트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4925D4-B1F0-4E55-A1CF-518861E0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9" y="1988800"/>
            <a:ext cx="7444879" cy="42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896250" y="3646065"/>
            <a:ext cx="407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메뉴리스트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C0B387-59EB-480D-9301-6BD1A681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4" y="1772377"/>
            <a:ext cx="7608210" cy="48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896250" y="3646065"/>
            <a:ext cx="407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메뉴리스트 </a:t>
            </a:r>
            <a:r>
              <a:rPr lang="ko-KR" altLang="en-US" sz="3600" b="1" dirty="0" err="1"/>
              <a:t>클릭시</a:t>
            </a:r>
            <a:endParaRPr lang="ko-KR" altLang="en-US" sz="3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151FF-CC01-448E-906B-64127F9B3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5" y="1933268"/>
            <a:ext cx="7417030" cy="43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</a:rPr>
                <a:t>이번 주 발표내용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5024350" y="464701"/>
            <a:ext cx="67217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000" b="1" spc="-300" dirty="0">
                <a:solidFill>
                  <a:schemeClr val="bg1"/>
                </a:solidFill>
              </a:rPr>
              <a:t>관리자 </a:t>
            </a:r>
            <a:r>
              <a:rPr kumimoji="1" lang="ko-KR" altLang="en-US" sz="4000" b="1" spc="-300" dirty="0" err="1">
                <a:solidFill>
                  <a:schemeClr val="bg1"/>
                </a:solidFill>
              </a:rPr>
              <a:t>레시피</a:t>
            </a:r>
            <a:r>
              <a:rPr kumimoji="1" lang="ko-KR" altLang="en-US" sz="4000" b="1" spc="-300" dirty="0">
                <a:solidFill>
                  <a:schemeClr val="bg1"/>
                </a:solidFill>
              </a:rPr>
              <a:t> 조회 및 등록 기능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0" y="1736263"/>
            <a:ext cx="7617946" cy="484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47410" y="3501010"/>
            <a:ext cx="1944270" cy="432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791680" y="3284980"/>
            <a:ext cx="4464620" cy="432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986" y="2820190"/>
            <a:ext cx="3672237" cy="8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이번 주 발표내용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5024350" y="464701"/>
            <a:ext cx="67217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관리자 </a:t>
            </a:r>
            <a:r>
              <a:rPr kumimoji="1" lang="ko-KR" altLang="en-US" sz="4000" b="1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레시피</a:t>
            </a: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 조회 및 등록 기능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8" y="1700760"/>
            <a:ext cx="7830011" cy="503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791680" y="6021360"/>
            <a:ext cx="1944270" cy="216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519920" y="2420860"/>
            <a:ext cx="3024420" cy="360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320170" y="6132996"/>
            <a:ext cx="720100" cy="392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896250" y="4437140"/>
            <a:ext cx="1008140" cy="1692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61" y="1808037"/>
            <a:ext cx="3530444" cy="5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658" y="3068950"/>
            <a:ext cx="2825222" cy="122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이번 주 발표내용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5024350" y="464701"/>
            <a:ext cx="67217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관리자 </a:t>
            </a:r>
            <a:r>
              <a:rPr kumimoji="1" lang="ko-KR" altLang="en-US" sz="4000" b="1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레시피</a:t>
            </a: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 조회 및 등록 기능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9" y="1700760"/>
            <a:ext cx="7621347" cy="504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31380" y="2852920"/>
            <a:ext cx="864120" cy="28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70" y="1674221"/>
            <a:ext cx="3240450" cy="67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30" y="2429278"/>
            <a:ext cx="9145270" cy="97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V="1">
            <a:off x="2495500" y="2099611"/>
            <a:ext cx="5408116" cy="825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631380" y="3306625"/>
            <a:ext cx="6120850" cy="28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752230" y="2996940"/>
            <a:ext cx="360050" cy="453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31380" y="4725180"/>
            <a:ext cx="3888540" cy="28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28" name="직선 화살표 연결선 27"/>
          <p:cNvCxnSpPr>
            <a:stCxn id="27" idx="3"/>
          </p:cNvCxnSpPr>
          <p:nvPr/>
        </p:nvCxnSpPr>
        <p:spPr>
          <a:xfrm flipV="1">
            <a:off x="5519920" y="4338284"/>
            <a:ext cx="504070" cy="5309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20" y="3789050"/>
            <a:ext cx="10009390" cy="54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40" y="4509150"/>
            <a:ext cx="3294552" cy="89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559370" y="5157240"/>
            <a:ext cx="1080150" cy="248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36" name="직선 화살표 연결선 35"/>
          <p:cNvCxnSpPr>
            <a:stCxn id="35" idx="3"/>
          </p:cNvCxnSpPr>
          <p:nvPr/>
        </p:nvCxnSpPr>
        <p:spPr>
          <a:xfrm flipV="1">
            <a:off x="2639520" y="5157240"/>
            <a:ext cx="4392610" cy="124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330" y="5589300"/>
            <a:ext cx="2180295" cy="93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7104140" y="6399601"/>
            <a:ext cx="720100" cy="248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7824240" y="6237390"/>
            <a:ext cx="720100" cy="2863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이번 주 발표내용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5024350" y="464701"/>
            <a:ext cx="67217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관리자 </a:t>
            </a:r>
            <a:r>
              <a:rPr kumimoji="1" lang="ko-KR" altLang="en-US" sz="4000" b="1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레시피</a:t>
            </a: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 조회 및 등록 기능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80" y="1677096"/>
            <a:ext cx="8569190" cy="515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44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이번 주 발표내용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5024350" y="464701"/>
            <a:ext cx="672171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관리자 </a:t>
            </a:r>
            <a:r>
              <a:rPr kumimoji="1" lang="ko-KR" altLang="en-US" sz="4000" b="1" i="0" u="none" strike="noStrike" kern="1200" cap="none" spc="-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레시피</a:t>
            </a: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 조회 및 등록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832CDA-38CC-48BF-98D5-E784BAFE1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" y="1700143"/>
            <a:ext cx="5496808" cy="36011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B8EFF-6255-410B-90DE-9389214A8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8" y="1700143"/>
            <a:ext cx="4907820" cy="4982919"/>
          </a:xfrm>
          <a:prstGeom prst="rect">
            <a:avLst/>
          </a:prstGeom>
        </p:spPr>
      </p:pic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B67EF1CD-DA53-46B5-B44A-5EA43834191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31630" y="2636890"/>
            <a:ext cx="3613408" cy="15547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482224"/>
            <a:ext cx="12192000" cy="5647661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47915"/>
            <a:ext cx="12192000" cy="136580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162454" y="338980"/>
            <a:ext cx="1531476" cy="797797"/>
            <a:chOff x="551230" y="1882150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51230" y="1882150"/>
              <a:ext cx="3869636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R"/>
                <a:t>(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987711" y="2077893"/>
              <a:ext cx="2170132" cy="728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-300">
                  <a:solidFill>
                    <a:srgbClr val="1F3359"/>
                  </a:solidFill>
                </a:rPr>
                <a:t>목차</a:t>
              </a:r>
              <a:endParaRPr kumimoji="1" lang="en-US" altLang="ko-KR" sz="2800" b="1" spc="-300">
                <a:solidFill>
                  <a:srgbClr val="1F3359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926260" y="4369486"/>
            <a:ext cx="3168396" cy="58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14" name="グループ化 14"/>
          <p:cNvGrpSpPr/>
          <p:nvPr/>
        </p:nvGrpSpPr>
        <p:grpSpPr>
          <a:xfrm>
            <a:off x="2708654" y="2437642"/>
            <a:ext cx="8070578" cy="576071"/>
            <a:chOff x="1965102" y="2451651"/>
            <a:chExt cx="8070578" cy="808383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1" y="2451651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グループ化 18"/>
          <p:cNvGrpSpPr/>
          <p:nvPr/>
        </p:nvGrpSpPr>
        <p:grpSpPr>
          <a:xfrm>
            <a:off x="2708654" y="3474216"/>
            <a:ext cx="8070580" cy="548209"/>
            <a:chOff x="1965100" y="1831432"/>
            <a:chExt cx="8070580" cy="835184"/>
          </a:xfrm>
        </p:grpSpPr>
        <p:sp>
          <p:nvSpPr>
            <p:cNvPr id="18" name="正方形/長方形 19"/>
            <p:cNvSpPr/>
            <p:nvPr/>
          </p:nvSpPr>
          <p:spPr>
            <a:xfrm>
              <a:off x="1965100" y="1831432"/>
              <a:ext cx="808383" cy="8351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9" name="正方形/長方形 20"/>
            <p:cNvSpPr/>
            <p:nvPr/>
          </p:nvSpPr>
          <p:spPr>
            <a:xfrm>
              <a:off x="3091540" y="1858233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グループ化 18"/>
          <p:cNvGrpSpPr/>
          <p:nvPr/>
        </p:nvGrpSpPr>
        <p:grpSpPr>
          <a:xfrm>
            <a:off x="2708658" y="4435933"/>
            <a:ext cx="8070576" cy="576072"/>
            <a:chOff x="1965104" y="1831432"/>
            <a:chExt cx="8070576" cy="835184"/>
          </a:xfrm>
        </p:grpSpPr>
        <p:sp>
          <p:nvSpPr>
            <p:cNvPr id="21" name="正方形/長方形 19"/>
            <p:cNvSpPr/>
            <p:nvPr/>
          </p:nvSpPr>
          <p:spPr>
            <a:xfrm>
              <a:off x="1965104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23" name="正方形/長方形 20"/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027066" y="2559334"/>
            <a:ext cx="3977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이번 주 발표 내용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36557" y="3556419"/>
            <a:ext cx="6430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관리자 레시피 관리 기능</a:t>
            </a:r>
            <a:r>
              <a:rPr lang="en-US" altLang="ko-KR" b="1" dirty="0"/>
              <a:t>(</a:t>
            </a:r>
            <a:r>
              <a:rPr lang="ko-KR" altLang="en-US" b="1" dirty="0"/>
              <a:t>레시피 상세정보 조회</a:t>
            </a:r>
            <a:r>
              <a:rPr lang="en-US" altLang="ko-KR" b="1" dirty="0"/>
              <a:t>, </a:t>
            </a:r>
            <a:r>
              <a:rPr lang="ko-KR" altLang="en-US" b="1" dirty="0"/>
              <a:t>레시피 등록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506774" y="3706433"/>
            <a:ext cx="252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34981" y="4484601"/>
            <a:ext cx="257175" cy="359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758806" y="6010721"/>
            <a:ext cx="257175" cy="366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079798" y="4528662"/>
            <a:ext cx="5616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즐겨찾기 등록 및 즐겨찾기 목록 조회 </a:t>
            </a:r>
            <a:r>
              <a:rPr lang="en-US" altLang="ko-KR" b="1" dirty="0"/>
              <a:t>UI / </a:t>
            </a:r>
            <a:r>
              <a:rPr lang="ko-KR" altLang="en-US" b="1" dirty="0"/>
              <a:t>기능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75737" y="5827269"/>
            <a:ext cx="4552378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46" name="グループ化 14"/>
          <p:cNvGrpSpPr/>
          <p:nvPr/>
        </p:nvGrpSpPr>
        <p:grpSpPr>
          <a:xfrm>
            <a:off x="2708654" y="1460861"/>
            <a:ext cx="8070578" cy="576071"/>
            <a:chOff x="1965102" y="2451651"/>
            <a:chExt cx="8070578" cy="808383"/>
          </a:xfrm>
        </p:grpSpPr>
        <p:sp>
          <p:nvSpPr>
            <p:cNvPr id="47" name="正方形/長方形 15"/>
            <p:cNvSpPr/>
            <p:nvPr/>
          </p:nvSpPr>
          <p:spPr>
            <a:xfrm>
              <a:off x="1965102" y="2451651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48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49" name="TextBox 41"/>
          <p:cNvSpPr txBox="1"/>
          <p:nvPr/>
        </p:nvSpPr>
        <p:spPr>
          <a:xfrm>
            <a:off x="4036557" y="1556740"/>
            <a:ext cx="5616702" cy="36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지난 주 지적사항</a:t>
            </a:r>
            <a:r>
              <a:rPr lang="en-US" altLang="ko-KR" b="1" dirty="0"/>
              <a:t>(</a:t>
            </a:r>
            <a:r>
              <a:rPr lang="ko-KR" altLang="en-US" b="1" dirty="0"/>
              <a:t>회원탈퇴 기능</a:t>
            </a:r>
            <a:r>
              <a:rPr lang="en-US" altLang="ko-KR" b="1" dirty="0"/>
              <a:t>) + UI </a:t>
            </a:r>
            <a:r>
              <a:rPr lang="ko-KR" altLang="en-US" b="1" dirty="0"/>
              <a:t>보완 내용</a:t>
            </a:r>
          </a:p>
        </p:txBody>
      </p:sp>
      <p:grpSp>
        <p:nvGrpSpPr>
          <p:cNvPr id="28" name="グループ化 18">
            <a:extLst>
              <a:ext uri="{FF2B5EF4-FFF2-40B4-BE49-F238E27FC236}">
                <a16:creationId xmlns:a16="http://schemas.microsoft.com/office/drawing/2014/main" id="{3CD27544-79B5-4CE4-AEFF-15A47BAB6346}"/>
              </a:ext>
            </a:extLst>
          </p:cNvPr>
          <p:cNvGrpSpPr/>
          <p:nvPr/>
        </p:nvGrpSpPr>
        <p:grpSpPr>
          <a:xfrm>
            <a:off x="2708658" y="5373278"/>
            <a:ext cx="8070576" cy="576072"/>
            <a:chOff x="1965104" y="1831432"/>
            <a:chExt cx="8070576" cy="835184"/>
          </a:xfrm>
        </p:grpSpPr>
        <p:sp>
          <p:nvSpPr>
            <p:cNvPr id="29" name="正方形/長方形 19">
              <a:extLst>
                <a:ext uri="{FF2B5EF4-FFF2-40B4-BE49-F238E27FC236}">
                  <a16:creationId xmlns:a16="http://schemas.microsoft.com/office/drawing/2014/main" id="{8EC3143E-35CB-445D-BEDA-C20A36B56235}"/>
                </a:ext>
              </a:extLst>
            </p:cNvPr>
            <p:cNvSpPr/>
            <p:nvPr/>
          </p:nvSpPr>
          <p:spPr>
            <a:xfrm>
              <a:off x="1965104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 dirty="0">
                  <a:solidFill>
                    <a:schemeClr val="tx1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30" name="正方形/長方形 20">
              <a:extLst>
                <a:ext uri="{FF2B5EF4-FFF2-40B4-BE49-F238E27FC236}">
                  <a16:creationId xmlns:a16="http://schemas.microsoft.com/office/drawing/2014/main" id="{33A5B557-26B3-43C3-B817-8BF5250E6024}"/>
                </a:ext>
              </a:extLst>
            </p:cNvPr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r>
                <a:rPr lang="en-US" altLang="ja-JP" sz="3600" b="1" spc="-15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693628A-3762-49F5-8B43-15E69697AFB7}"/>
              </a:ext>
            </a:extLst>
          </p:cNvPr>
          <p:cNvSpPr txBox="1"/>
          <p:nvPr/>
        </p:nvSpPr>
        <p:spPr>
          <a:xfrm>
            <a:off x="4036557" y="5427240"/>
            <a:ext cx="6430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사용자 레시피 게시판 조회 </a:t>
            </a:r>
            <a:r>
              <a:rPr lang="en-US" altLang="ko-KR" b="1" dirty="0"/>
              <a:t>UI/ </a:t>
            </a:r>
            <a:r>
              <a:rPr lang="ko-KR" altLang="en-US" b="1" dirty="0"/>
              <a:t>기능</a:t>
            </a:r>
          </a:p>
          <a:p>
            <a:pPr>
              <a:defRPr/>
            </a:pP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앱 </a:t>
            </a: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5447910" y="3425932"/>
            <a:ext cx="48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홈 화면 수정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C8732A-5E55-460B-81E3-DE87574B3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74" y="1965293"/>
            <a:ext cx="2880400" cy="46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앱 </a:t>
            </a: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4295750" y="2228671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카테고리별 </a:t>
            </a:r>
            <a:endParaRPr lang="en-US" altLang="ko-KR" sz="3600" b="1" dirty="0"/>
          </a:p>
          <a:p>
            <a:r>
              <a:rPr lang="ko-KR" altLang="en-US" sz="3600" b="1" dirty="0"/>
              <a:t>메뉴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EA7E77-212E-4CBE-B0B8-FA3E61E92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0" y="1809795"/>
            <a:ext cx="3009650" cy="4859655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D5FB-32C1-4830-82C2-D6387BE80ED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02516" y="2828836"/>
            <a:ext cx="1993234" cy="15681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DA43A47-7338-4A7E-A922-2F4439A6EC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92" y="1814505"/>
            <a:ext cx="3009648" cy="4859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BFD83E-4675-412F-863B-43B027C96A7E}"/>
              </a:ext>
            </a:extLst>
          </p:cNvPr>
          <p:cNvSpPr txBox="1"/>
          <p:nvPr/>
        </p:nvSpPr>
        <p:spPr>
          <a:xfrm>
            <a:off x="4223740" y="4239622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카테고리별 </a:t>
            </a:r>
            <a:endParaRPr lang="en-US" altLang="ko-KR" sz="3600" b="1" dirty="0"/>
          </a:p>
          <a:p>
            <a:r>
              <a:rPr lang="ko-KR" altLang="en-US" sz="3600" b="1" dirty="0"/>
              <a:t>메뉴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AC1328E-2F97-4B97-BDAB-DD4B4084A155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>
            <a:off x="6625248" y="4239623"/>
            <a:ext cx="3359292" cy="1387811"/>
          </a:xfrm>
          <a:prstGeom prst="curvedConnector4">
            <a:avLst>
              <a:gd name="adj1" fmla="val 42232"/>
              <a:gd name="adj2" fmla="val 116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앱 </a:t>
            </a: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4295750" y="2228671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난이도별 </a:t>
            </a:r>
            <a:endParaRPr lang="en-US" altLang="ko-KR" sz="3600" b="1" dirty="0"/>
          </a:p>
          <a:p>
            <a:r>
              <a:rPr lang="ko-KR" altLang="en-US" sz="3600" b="1" dirty="0"/>
              <a:t>메뉴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FD83E-4675-412F-863B-43B027C96A7E}"/>
              </a:ext>
            </a:extLst>
          </p:cNvPr>
          <p:cNvSpPr txBox="1"/>
          <p:nvPr/>
        </p:nvSpPr>
        <p:spPr>
          <a:xfrm>
            <a:off x="4223740" y="4239622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난이도별 </a:t>
            </a:r>
            <a:endParaRPr lang="en-US" altLang="ko-KR" sz="3600" b="1" dirty="0"/>
          </a:p>
          <a:p>
            <a:r>
              <a:rPr lang="ko-KR" altLang="en-US" sz="3600" b="1" dirty="0"/>
              <a:t>메뉴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798AA2-C0C0-4738-B3C6-593C20788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6" y="1777804"/>
            <a:ext cx="2702514" cy="4644523"/>
          </a:xfrm>
          <a:prstGeom prst="rect">
            <a:avLst/>
          </a:prstGeom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AA0D5FB-32C1-4830-82C2-D6387BE80ED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02516" y="2828836"/>
            <a:ext cx="1993234" cy="15681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F260688-2FE4-4920-9360-FD5E9C73EA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1" y="1792317"/>
            <a:ext cx="2871845" cy="4615496"/>
          </a:xfrm>
          <a:prstGeom prst="rect">
            <a:avLst/>
          </a:prstGeom>
        </p:spPr>
      </p:pic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AC1328E-2F97-4B97-BDAB-DD4B4084A155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>
            <a:off x="6625248" y="4239623"/>
            <a:ext cx="3359292" cy="1387811"/>
          </a:xfrm>
          <a:prstGeom prst="curvedConnector4">
            <a:avLst>
              <a:gd name="adj1" fmla="val 42232"/>
              <a:gd name="adj2" fmla="val 116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앱 </a:t>
            </a: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248160" y="1920113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레시피 </a:t>
            </a:r>
            <a:endParaRPr lang="en-US" altLang="ko-KR" sz="3600" b="1" dirty="0"/>
          </a:p>
          <a:p>
            <a:r>
              <a:rPr lang="ko-KR" altLang="en-US" sz="3600" b="1" dirty="0"/>
              <a:t>조회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A0C046-AE5B-4FD6-B883-9ED58D289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6" y="1697007"/>
            <a:ext cx="2774524" cy="5085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613FBF-7731-4C27-BA1B-D8D548CA2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0" y="1697008"/>
            <a:ext cx="2774523" cy="50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앱 </a:t>
            </a: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248160" y="1920113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레시피 </a:t>
            </a:r>
            <a:endParaRPr lang="en-US" altLang="ko-KR" sz="3600" b="1" dirty="0"/>
          </a:p>
          <a:p>
            <a:r>
              <a:rPr lang="ko-KR" altLang="en-US" sz="3600" b="1" dirty="0"/>
              <a:t>조회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C83300-2DD8-4A5D-9C4A-C2C32B505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27" y="1746197"/>
            <a:ext cx="3031116" cy="4795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7C745F-78A4-4FB0-851E-157DE5FA6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6" y="1746197"/>
            <a:ext cx="3031116" cy="4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이번주 발표 내용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7536200" y="455269"/>
            <a:ext cx="40831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즐겨찾기 기능 추가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4655800" y="2072034"/>
            <a:ext cx="48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즐겨 찾기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44C0F9-538E-46DE-9335-A7A390A9A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8" y="1721057"/>
            <a:ext cx="3107112" cy="5013220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62F91F-F566-4976-9190-5D8099B460B9}"/>
              </a:ext>
            </a:extLst>
          </p:cNvPr>
          <p:cNvCxnSpPr>
            <a:endCxn id="8" idx="1"/>
          </p:cNvCxnSpPr>
          <p:nvPr/>
        </p:nvCxnSpPr>
        <p:spPr>
          <a:xfrm>
            <a:off x="3719670" y="2072034"/>
            <a:ext cx="936130" cy="323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E8C8-8623-4494-9B7C-2354EAA44CE7}"/>
              </a:ext>
            </a:extLst>
          </p:cNvPr>
          <p:cNvSpPr txBox="1"/>
          <p:nvPr/>
        </p:nvSpPr>
        <p:spPr>
          <a:xfrm>
            <a:off x="4187735" y="3539471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즐겨찾기 등록</a:t>
            </a:r>
            <a:endParaRPr lang="en-US" altLang="ko-KR" sz="3600" b="1" dirty="0"/>
          </a:p>
          <a:p>
            <a:r>
              <a:rPr lang="en-US" altLang="ko-KR" sz="3600" b="1" dirty="0"/>
              <a:t>(</a:t>
            </a:r>
            <a:r>
              <a:rPr lang="ko-KR" altLang="en-US" sz="3600" b="1" dirty="0"/>
              <a:t>로그인 필요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498AE0-1A9E-4887-92D8-A1C35F235B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20" y="1721057"/>
            <a:ext cx="3107112" cy="5013220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87F54AC-5214-4A67-B244-708D68F73BFC}"/>
              </a:ext>
            </a:extLst>
          </p:cNvPr>
          <p:cNvCxnSpPr/>
          <p:nvPr/>
        </p:nvCxnSpPr>
        <p:spPr>
          <a:xfrm rot="10800000">
            <a:off x="7104140" y="5517290"/>
            <a:ext cx="1584220" cy="3600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29B621-206D-4D17-A061-41D92476F21D}"/>
              </a:ext>
            </a:extLst>
          </p:cNvPr>
          <p:cNvSpPr txBox="1"/>
          <p:nvPr/>
        </p:nvSpPr>
        <p:spPr>
          <a:xfrm>
            <a:off x="4187735" y="5010388"/>
            <a:ext cx="480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처음 가입시</a:t>
            </a:r>
            <a:endParaRPr lang="en-US" altLang="ko-KR" sz="3600" b="1" dirty="0"/>
          </a:p>
          <a:p>
            <a:r>
              <a:rPr lang="ko-KR" altLang="en-US" sz="3600" b="1" dirty="0"/>
              <a:t>즐겨찾기 없음 </a:t>
            </a:r>
            <a:endParaRPr lang="en-US" altLang="ko-KR" sz="3600" b="1" dirty="0"/>
          </a:p>
          <a:p>
            <a:r>
              <a:rPr lang="ko-KR" altLang="en-US" sz="3600" b="1" dirty="0"/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34473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이번주 발표 내용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7536200" y="455269"/>
            <a:ext cx="40831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즐겨찾기 기능 추가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4655800" y="2072034"/>
            <a:ext cx="48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즐겨 </a:t>
            </a:r>
            <a:r>
              <a:rPr lang="ko-KR" altLang="en-US" sz="3600" b="1"/>
              <a:t>찾기 등록</a:t>
            </a:r>
            <a:endParaRPr lang="ko-KR" altLang="en-US" sz="3600" b="1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62F91F-F566-4976-9190-5D8099B460B9}"/>
              </a:ext>
            </a:extLst>
          </p:cNvPr>
          <p:cNvCxnSpPr>
            <a:endCxn id="8" idx="1"/>
          </p:cNvCxnSpPr>
          <p:nvPr/>
        </p:nvCxnSpPr>
        <p:spPr>
          <a:xfrm>
            <a:off x="3719670" y="2072034"/>
            <a:ext cx="936130" cy="323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8E8C8-8623-4494-9B7C-2354EAA44CE7}"/>
              </a:ext>
            </a:extLst>
          </p:cNvPr>
          <p:cNvSpPr txBox="1"/>
          <p:nvPr/>
        </p:nvSpPr>
        <p:spPr>
          <a:xfrm>
            <a:off x="4187735" y="3539471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즐겨찾기 등록</a:t>
            </a:r>
            <a:endParaRPr lang="en-US" altLang="ko-KR" sz="3600" b="1" dirty="0"/>
          </a:p>
          <a:p>
            <a:r>
              <a:rPr lang="ko-KR" altLang="en-US" sz="3600" b="1" dirty="0" err="1"/>
              <a:t>알림메세지</a:t>
            </a:r>
            <a:endParaRPr lang="ko-KR" altLang="en-US" sz="36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0A66C9-35FA-49E5-930C-4588FE8691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627027"/>
            <a:ext cx="3418818" cy="5220711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2888C83-FA3C-4D8F-A461-B15A20B4C2E3}"/>
              </a:ext>
            </a:extLst>
          </p:cNvPr>
          <p:cNvCxnSpPr>
            <a:endCxn id="15" idx="1"/>
          </p:cNvCxnSpPr>
          <p:nvPr/>
        </p:nvCxnSpPr>
        <p:spPr>
          <a:xfrm rot="5400000" flipH="1" flipV="1">
            <a:off x="2760805" y="4450412"/>
            <a:ext cx="1737705" cy="11161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88D3008-387E-4FCA-B825-92EBCEE0F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659" y="1627026"/>
            <a:ext cx="3291479" cy="52309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1296AB-2FA6-4543-AD3D-60075E77D294}"/>
              </a:ext>
            </a:extLst>
          </p:cNvPr>
          <p:cNvSpPr txBox="1"/>
          <p:nvPr/>
        </p:nvSpPr>
        <p:spPr>
          <a:xfrm>
            <a:off x="4120698" y="5475734"/>
            <a:ext cx="48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즐겨 찾기 목록 조회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09D87D5-B62F-465A-9B21-F5C8562CE678}"/>
              </a:ext>
            </a:extLst>
          </p:cNvPr>
          <p:cNvCxnSpPr/>
          <p:nvPr/>
        </p:nvCxnSpPr>
        <p:spPr>
          <a:xfrm rot="5400000">
            <a:off x="7075311" y="3457830"/>
            <a:ext cx="2232310" cy="15985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이번주 발표 내용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7536200" y="455269"/>
            <a:ext cx="30508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즐겨찾기 삭제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B3294B-10BE-49FF-8D35-F0D1D9D63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" y="1627026"/>
            <a:ext cx="3369013" cy="5220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6709C-531A-4B11-9EF2-56B02B590F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50" y="1637289"/>
            <a:ext cx="3369013" cy="52207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A415B5-8AD8-491B-A718-2A5553AF8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07" y="1647550"/>
            <a:ext cx="3369014" cy="52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이번주 발표 내용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7536200" y="455269"/>
            <a:ext cx="45416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사용자 레시피 게시판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4655800" y="2072034"/>
            <a:ext cx="480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레시피 게시판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62F91F-F566-4976-9190-5D8099B460B9}"/>
              </a:ext>
            </a:extLst>
          </p:cNvPr>
          <p:cNvCxnSpPr>
            <a:endCxn id="8" idx="1"/>
          </p:cNvCxnSpPr>
          <p:nvPr/>
        </p:nvCxnSpPr>
        <p:spPr>
          <a:xfrm>
            <a:off x="3719670" y="2072034"/>
            <a:ext cx="936130" cy="323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C7D15A7-62FF-4042-9D4A-F25152DC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5" y="1627027"/>
            <a:ext cx="3031116" cy="51672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F4DAC4-FC9C-4EEF-9929-26ED1FC37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28" y="1673470"/>
            <a:ext cx="2900947" cy="5167290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09D87D5-B62F-465A-9B21-F5C8562CE678}"/>
              </a:ext>
            </a:extLst>
          </p:cNvPr>
          <p:cNvCxnSpPr>
            <a:cxnSpLocks/>
          </p:cNvCxnSpPr>
          <p:nvPr/>
        </p:nvCxnSpPr>
        <p:spPr>
          <a:xfrm rot="10800000">
            <a:off x="6508452" y="5335400"/>
            <a:ext cx="4830524" cy="926997"/>
          </a:xfrm>
          <a:prstGeom prst="bentConnector4">
            <a:avLst>
              <a:gd name="adj1" fmla="val 70889"/>
              <a:gd name="adj2" fmla="val 1246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BE56E8C-44A8-4918-AEE2-F3A33B49D11D}"/>
              </a:ext>
            </a:extLst>
          </p:cNvPr>
          <p:cNvSpPr txBox="1"/>
          <p:nvPr/>
        </p:nvSpPr>
        <p:spPr>
          <a:xfrm>
            <a:off x="4213568" y="5394431"/>
            <a:ext cx="480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+</a:t>
            </a:r>
            <a:r>
              <a:rPr lang="ko-KR" altLang="en-US" sz="3600" b="1" dirty="0"/>
              <a:t> 버튼을 누르면</a:t>
            </a:r>
            <a:endParaRPr lang="en-US" altLang="ko-KR" sz="3600" b="1" dirty="0"/>
          </a:p>
          <a:p>
            <a:r>
              <a:rPr lang="ko-KR" altLang="en-US" sz="3600" b="1" dirty="0"/>
              <a:t>등록안내화면으로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5221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이번주 발표 내용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7536200" y="455269"/>
            <a:ext cx="36247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레시피 등록 안내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B0713E-8A7A-4ECC-BE8B-E3062FDE5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027"/>
            <a:ext cx="2915299" cy="51144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3EAC83-48DC-46E5-B5B8-31B411C0F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5" y="1627027"/>
            <a:ext cx="2915300" cy="5114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BF4D1F-0D02-43FB-98F0-C1DB502327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4" y="1636694"/>
            <a:ext cx="2504892" cy="5052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C108EA-2EA0-44EA-A121-B41CF0799E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60" y="1659879"/>
            <a:ext cx="2663369" cy="50295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A8BD7A-451A-4CE3-AA3C-5219768BE855}"/>
              </a:ext>
            </a:extLst>
          </p:cNvPr>
          <p:cNvSpPr/>
          <p:nvPr/>
        </p:nvSpPr>
        <p:spPr>
          <a:xfrm>
            <a:off x="2751518" y="5517290"/>
            <a:ext cx="667895" cy="432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A454448-53B2-4131-8674-7DCFF1E2A43E}"/>
              </a:ext>
            </a:extLst>
          </p:cNvPr>
          <p:cNvSpPr/>
          <p:nvPr/>
        </p:nvSpPr>
        <p:spPr>
          <a:xfrm>
            <a:off x="8439517" y="2204830"/>
            <a:ext cx="767840" cy="432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8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"/>
            <a:ext cx="12192000" cy="1245704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58252"/>
            <a:ext cx="114305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5"/>
              <a:ext cx="184731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474186" y="246643"/>
            <a:ext cx="36247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spc="-300" dirty="0">
                <a:solidFill>
                  <a:srgbClr val="3A3C84">
                    <a:lumMod val="75000"/>
                  </a:srgbClr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이번</a:t>
            </a: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srgbClr val="3A3C84">
                    <a:lumMod val="75000"/>
                  </a:srgbClr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주 발표 내용</a:t>
            </a: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09600" y="1600200"/>
          <a:ext cx="10671120" cy="400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6034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게시판 조회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목록 조회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UI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</a:rPr>
                        <a:t>문선일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0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레시피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 게시판 조회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15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1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 목록 조회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1"/>
                        <a:t>노권영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603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1" dirty="0"/>
                        <a:t>관리자 </a:t>
                      </a:r>
                      <a:r>
                        <a:rPr lang="ko-KR" altLang="en-US" sz="1500" b="1" dirty="0" err="1"/>
                        <a:t>레시피</a:t>
                      </a:r>
                      <a:r>
                        <a:rPr lang="ko-KR" altLang="en-US" sz="1500" b="1" dirty="0"/>
                        <a:t> 관리 기능</a:t>
                      </a:r>
                      <a:r>
                        <a:rPr lang="en-US" altLang="ko-KR" sz="1500" b="1" dirty="0"/>
                        <a:t>(</a:t>
                      </a:r>
                      <a:r>
                        <a:rPr lang="ko-KR" altLang="en-US" sz="1500" b="1" dirty="0" err="1"/>
                        <a:t>레시피</a:t>
                      </a:r>
                      <a:r>
                        <a:rPr lang="ko-KR" altLang="en-US" sz="1500" b="1" dirty="0"/>
                        <a:t> 상세정보 조회</a:t>
                      </a:r>
                      <a:r>
                        <a:rPr lang="en-US" altLang="ko-KR" sz="1500" b="1" dirty="0"/>
                        <a:t>, </a:t>
                      </a:r>
                      <a:r>
                        <a:rPr lang="ko-KR" altLang="en-US" sz="1500" b="1" dirty="0" err="1"/>
                        <a:t>레시피</a:t>
                      </a:r>
                      <a:r>
                        <a:rPr lang="ko-KR" altLang="en-US" sz="1500" b="1" dirty="0"/>
                        <a:t> 등록</a:t>
                      </a:r>
                      <a:r>
                        <a:rPr lang="en-US" altLang="ko-KR" sz="15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1" dirty="0" err="1"/>
                        <a:t>노지홍</a:t>
                      </a:r>
                      <a:endParaRPr lang="ko-KR" altLang="en-US" sz="15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11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"/>
            <a:ext cx="12192000" cy="1245704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82270" y="158252"/>
            <a:ext cx="11430510" cy="929201"/>
            <a:chOff x="556590" y="1460994"/>
            <a:chExt cx="2110410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90" y="1460994"/>
              <a:ext cx="2110410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5"/>
              <a:ext cx="184731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600" b="1">
                <a:solidFill>
                  <a:srgbClr val="1F3359"/>
                </a:solidFill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474186" y="246643"/>
            <a:ext cx="3598704" cy="6944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000" b="1" spc="-300">
                <a:solidFill>
                  <a:schemeClr val="tx2">
                    <a:lumMod val="75000"/>
                  </a:schemeClr>
                </a:solidFill>
              </a:rPr>
              <a:t>다음주 발표 내용</a:t>
            </a: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82270" y="6626087"/>
            <a:ext cx="11909730" cy="26504"/>
          </a:xfrm>
          <a:prstGeom prst="line">
            <a:avLst/>
          </a:prstGeom>
          <a:ln w="12700">
            <a:solidFill>
              <a:srgbClr val="1F3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59231"/>
              </p:ext>
            </p:extLst>
          </p:nvPr>
        </p:nvGraphicFramePr>
        <p:xfrm>
          <a:off x="635347" y="2617888"/>
          <a:ext cx="10671120" cy="2639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7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8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971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재료보고 선택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장바구니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검색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 UI &amp;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en-US" altLang="ko-KR" sz="15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>
                          <a:solidFill>
                            <a:schemeClr val="dk1"/>
                          </a:solidFill>
                        </a:rPr>
                        <a:t>문선일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9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1"/>
                        <a:t>노권영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0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9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5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500" b="1" dirty="0" err="1"/>
                        <a:t>노지홍</a:t>
                      </a:r>
                      <a:endParaRPr lang="ko-KR" altLang="en-US" sz="15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지난 주 지적사항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31662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회원 탈퇴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7C921D-2BF8-4E3F-BA22-F2FFEF8C4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1" y="1933268"/>
            <a:ext cx="2561445" cy="4553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502009-A38A-4FD0-AC18-7F21DC3D86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67" y="1921499"/>
            <a:ext cx="2561445" cy="45536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8B7B33-8EFA-43B3-BE34-DC9DE7DBDA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40" y="1921499"/>
            <a:ext cx="2561445" cy="45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591048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F3359"/>
                  </a:solidFill>
                  <a:effectLst/>
                  <a:uLnTx/>
                  <a:uFillTx/>
                  <a:latin typeface="함초롬돋움"/>
                  <a:ea typeface="함초롬돋움" panose="020B0604000101010101" pitchFamily="50" charset="-127"/>
                  <a:cs typeface="Times New Roman"/>
                </a:rPr>
                <a:t>지난 주 지적사항</a:t>
              </a: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31662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회원 탈퇴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50185C-589E-48D9-8079-9552E4CF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0" y="1933268"/>
            <a:ext cx="2566638" cy="456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F979B6-1F96-448E-A77C-182DED195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00"/>
          <a:stretch/>
        </p:blipFill>
        <p:spPr>
          <a:xfrm>
            <a:off x="3719787" y="2488178"/>
            <a:ext cx="7820092" cy="34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BB96D3-9DFF-4C72-979C-38F7E763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0" y="1730262"/>
            <a:ext cx="7633060" cy="485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968260" y="3513402"/>
            <a:ext cx="450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회원리스트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0432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7974660" y="3574384"/>
            <a:ext cx="42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회원리스트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E33C96-97F0-4382-B5C4-3548A55A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1699970"/>
            <a:ext cx="7777080" cy="50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8040270" y="3646065"/>
            <a:ext cx="39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이전 회원 삭제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D6A9509-93F5-49A9-8189-31BB5FB8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8" y="1844780"/>
            <a:ext cx="7363382" cy="488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6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10262"/>
            <a:ext cx="12192000" cy="1616765"/>
          </a:xfrm>
          <a:prstGeom prst="rect">
            <a:avLst/>
          </a:prstGeom>
          <a:solidFill>
            <a:srgbClr val="22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MS PGothic" panose="020B0600070205080204" pitchFamily="34" charset="-128"/>
              <a:cs typeface="Times New Roman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282269" y="316503"/>
            <a:ext cx="4238137" cy="929201"/>
            <a:chOff x="556589" y="1460994"/>
            <a:chExt cx="4238137" cy="1134834"/>
          </a:xfrm>
        </p:grpSpPr>
        <p:sp>
          <p:nvSpPr>
            <p:cNvPr id="3" name="ホームベース 2"/>
            <p:cNvSpPr/>
            <p:nvPr/>
          </p:nvSpPr>
          <p:spPr>
            <a:xfrm>
              <a:off x="556589" y="1460994"/>
              <a:ext cx="4238137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MS PGothic" panose="020B0600070205080204" pitchFamily="34" charset="-128"/>
                <a:cs typeface="Times New Roman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795130" y="1606536"/>
              <a:ext cx="3453189" cy="7893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3600" b="1" dirty="0">
                  <a:solidFill>
                    <a:srgbClr val="1F3359"/>
                  </a:solidFill>
                  <a:latin typeface="함초롬돋움"/>
                  <a:ea typeface="함초롬돋움" panose="020B0604000101010101" pitchFamily="50" charset="-127"/>
                  <a:cs typeface="Times New Roman"/>
                </a:rPr>
                <a:t>지난주 지적사항</a:t>
              </a:r>
              <a:endPara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3359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</p:grpSp>
      <p:sp>
        <p:nvSpPr>
          <p:cNvPr id="6" name="テキスト ボックス 5"/>
          <p:cNvSpPr txBox="1"/>
          <p:nvPr/>
        </p:nvSpPr>
        <p:spPr>
          <a:xfrm>
            <a:off x="8213200" y="464701"/>
            <a:ext cx="16626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ea typeface="함초롬돋움" panose="020B0604000101010101" pitchFamily="50" charset="-127"/>
                <a:cs typeface="Times New Roman"/>
              </a:rPr>
              <a:t>UI </a:t>
            </a:r>
            <a:r>
              <a:rPr kumimoji="1" lang="ko-KR" altLang="en-US" sz="4000" b="1" spc="-300" dirty="0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보완</a:t>
            </a:r>
            <a:endParaRPr kumimoji="1" lang="ko-KR" altLang="en-US" sz="40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F838B-C3F9-4514-9B54-B683DBB3B6FB}"/>
              </a:ext>
            </a:extLst>
          </p:cNvPr>
          <p:cNvSpPr txBox="1"/>
          <p:nvPr/>
        </p:nvSpPr>
        <p:spPr>
          <a:xfrm>
            <a:off x="8040270" y="3646065"/>
            <a:ext cx="393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현재 회원 삭제 </a:t>
            </a:r>
            <a:r>
              <a:rPr lang="en-US" altLang="ko-KR" sz="3600" b="1" dirty="0"/>
              <a:t>UI</a:t>
            </a:r>
            <a:endParaRPr lang="ko-KR" altLang="en-US" sz="3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C89941-1CE0-4059-B56B-EC40BDAF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" y="1933268"/>
            <a:ext cx="7964910" cy="47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한컴오피스">
    <a:dk1>
      <a:sysClr val="windowText" lastClr="000000"/>
    </a:dk1>
    <a:lt1>
      <a:sysClr val="window" lastClr="FFFFFF"/>
    </a:lt1>
    <a:dk2>
      <a:srgbClr val="3A3C84"/>
    </a:dk2>
    <a:lt2>
      <a:srgbClr val="FAF3DB"/>
    </a:lt2>
    <a:accent1>
      <a:srgbClr val="6182D6"/>
    </a:accent1>
    <a:accent2>
      <a:srgbClr val="FF843A"/>
    </a:accent2>
    <a:accent3>
      <a:srgbClr val="B2B2B2"/>
    </a:accent3>
    <a:accent4>
      <a:srgbClr val="FFD700"/>
    </a:accent4>
    <a:accent5>
      <a:srgbClr val="289B6E"/>
    </a:accent5>
    <a:accent6>
      <a:srgbClr val="9D5CBB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369</Words>
  <Application>Microsoft Office PowerPoint</Application>
  <PresentationFormat>와이드스크린</PresentationFormat>
  <Paragraphs>122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함초롬돋움</vt:lpstr>
      <vt:lpstr>Arial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Stracke</cp:lastModifiedBy>
  <cp:revision>514</cp:revision>
  <dcterms:created xsi:type="dcterms:W3CDTF">2019-09-15T08:09:04Z</dcterms:created>
  <dcterms:modified xsi:type="dcterms:W3CDTF">2019-10-29T05:35:14Z</dcterms:modified>
  <cp:version>1000.0000.01</cp:version>
</cp:coreProperties>
</file>